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9C8952-6BAB-2E26-26BA-734F6F2F3E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kumimoji="1" lang="en-US" altLang="ja-JP" dirty="0"/>
              <a:t>OKA LABO SNS</a:t>
            </a:r>
            <a:r>
              <a:rPr kumimoji="1" lang="ja-JP" altLang="en-US" dirty="0"/>
              <a:t>の特徴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78002F2-F5D4-D0ED-B5C0-7882C6FBB8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岡本知彦</a:t>
            </a:r>
          </a:p>
        </p:txBody>
      </p:sp>
    </p:spTree>
    <p:extLst>
      <p:ext uri="{BB962C8B-B14F-4D97-AF65-F5344CB8AC3E}">
        <p14:creationId xmlns:p14="http://schemas.microsoft.com/office/powerpoint/2010/main" val="52686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707069-98D0-CB63-639B-9A8843A6C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03278"/>
          </a:xfrm>
        </p:spPr>
        <p:txBody>
          <a:bodyPr/>
          <a:lstStyle/>
          <a:p>
            <a:r>
              <a:rPr kumimoji="1" lang="ja-JP" altLang="en-US" dirty="0"/>
              <a:t>特徴・メリット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8150E9-7FEF-BD44-8DD0-72998BE25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57982"/>
            <a:ext cx="9905999" cy="4270444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kumimoji="1" lang="ja-JP" altLang="en-US" b="1" u="sng" dirty="0"/>
              <a:t>知ってる人だけ参加</a:t>
            </a:r>
            <a:endParaRPr kumimoji="1" lang="en-US" altLang="ja-JP" b="1" u="sng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dirty="0"/>
              <a:t>限定配信アプリなので</a:t>
            </a:r>
            <a:r>
              <a:rPr lang="en-US" altLang="ja-JP" dirty="0"/>
              <a:t>URL</a:t>
            </a:r>
            <a:r>
              <a:rPr lang="ja-JP" altLang="en-US" dirty="0"/>
              <a:t>を知っている人だけ参加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ü"/>
            </a:pPr>
            <a:r>
              <a:rPr kumimoji="1" lang="ja-JP" altLang="en-US" dirty="0"/>
              <a:t>世界中から見られる心配なし</a:t>
            </a:r>
            <a:endParaRPr kumimoji="1"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b="1" u="sng" dirty="0"/>
              <a:t>個人情報の登録なし</a:t>
            </a:r>
            <a:endParaRPr lang="en-US" altLang="ja-JP" b="1" u="sng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dirty="0"/>
              <a:t>ユーザー名とプロフィール写真（任意）の登録だけで</a:t>
            </a:r>
            <a:r>
              <a:rPr lang="en-US" altLang="ja-JP" dirty="0"/>
              <a:t>OK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dirty="0"/>
              <a:t>個人情報の登録はないので安心</a:t>
            </a:r>
            <a:endParaRPr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kumimoji="1" lang="ja-JP" altLang="en-US" b="1" u="sng" dirty="0"/>
              <a:t>固定ワードのみ投稿可</a:t>
            </a:r>
            <a:endParaRPr kumimoji="1" lang="en-US" altLang="ja-JP" b="1" u="sng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dirty="0"/>
              <a:t>投稿は固定のキーワード（選択式）のみ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ü"/>
            </a:pPr>
            <a:r>
              <a:rPr kumimoji="1" lang="ja-JP" altLang="en-US" dirty="0"/>
              <a:t>誹謗中傷や不適切な投稿の心配なし</a:t>
            </a:r>
          </a:p>
        </p:txBody>
      </p:sp>
      <p:sp>
        <p:nvSpPr>
          <p:cNvPr id="4" name="思考の吹き出し: 雲形 3">
            <a:extLst>
              <a:ext uri="{FF2B5EF4-FFF2-40B4-BE49-F238E27FC236}">
                <a16:creationId xmlns:a16="http://schemas.microsoft.com/office/drawing/2014/main" id="{6843FF09-B3B9-4288-FD89-16BACB567DE0}"/>
              </a:ext>
            </a:extLst>
          </p:cNvPr>
          <p:cNvSpPr/>
          <p:nvPr/>
        </p:nvSpPr>
        <p:spPr>
          <a:xfrm>
            <a:off x="7772402" y="1170157"/>
            <a:ext cx="3793786" cy="1450233"/>
          </a:xfrm>
          <a:prstGeom prst="cloudCallout">
            <a:avLst>
              <a:gd name="adj1" fmla="val -42165"/>
              <a:gd name="adj2" fmla="val 77624"/>
            </a:avLst>
          </a:prstGeom>
          <a:solidFill>
            <a:srgbClr val="0070C0"/>
          </a:solidFill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u="sng" dirty="0">
                <a:solidFill>
                  <a:schemeClr val="tx1"/>
                </a:solidFill>
              </a:rPr>
              <a:t>管理・運営の負担少</a:t>
            </a:r>
            <a:endParaRPr kumimoji="1" lang="en-US" altLang="ja-JP" b="1" u="sng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・投稿内容などの監視なし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・サーバー負荷小</a:t>
            </a:r>
            <a:endParaRPr kumimoji="1" lang="en-US" altLang="ja-JP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035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回路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{2F85A5AF-B097-47FF-8BB9-EC5978F22D41}TF6d5feb1e-e145-43f1-b745-cb4b54c5ee97bd6b6d4f-589ab73c143a</Template>
  <TotalTime>15</TotalTime>
  <Words>94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Tw Cen MT</vt:lpstr>
      <vt:lpstr>Wingdings</vt:lpstr>
      <vt:lpstr>回路</vt:lpstr>
      <vt:lpstr>OKA LABO SNSの特徴</vt:lpstr>
      <vt:lpstr>特徴・メリット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知彦 岡本</dc:creator>
  <cp:lastModifiedBy>知彦 岡本</cp:lastModifiedBy>
  <cp:revision>2</cp:revision>
  <dcterms:created xsi:type="dcterms:W3CDTF">2025-10-09T00:38:57Z</dcterms:created>
  <dcterms:modified xsi:type="dcterms:W3CDTF">2025-10-09T00:54:29Z</dcterms:modified>
</cp:coreProperties>
</file>